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22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2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29" Type="http://schemas.openxmlformats.org/officeDocument/2006/relationships/slide" Target="slides/slide24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30" Type="http://schemas.openxmlformats.org/officeDocument/2006/relationships/slide" Target="slides/slide25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3faf76c433_0_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3faf76c433_0_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g13faf76c433_0_9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Google Shape;112;g13faf76c433_0_9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13faf76c433_0_1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13faf76c433_0_1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g13faf76c433_0_10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Google Shape;124;g13faf76c433_0_10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13faf76c433_0_1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Google Shape;130;g13faf76c433_0_1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13faf76c433_0_1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13faf76c433_0_1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Google Shape;141;g13faf76c433_0_1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2" name="Google Shape;142;g13faf76c433_0_1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13faf76c433_0_1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13faf76c433_0_1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13faf76c433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13faf76c433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g13faf76c433_0_1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0" name="Google Shape;160;g13faf76c433_0_1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13faf76c433_0_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13faf76c433_0_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g13faf76c433_0_1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6" name="Google Shape;166;g13faf76c433_0_1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0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g13faf76c433_0_1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2" name="Google Shape;172;g13faf76c433_0_1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13faf76c433_0_1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13faf76c433_0_1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g13faf76c433_0_1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4" name="Google Shape;184;g13faf76c433_0_1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8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g13faf76c433_0_2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0" name="Google Shape;190;g13faf76c433_0_2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13faf76c433_0_20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13faf76c433_0_20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13faf76c433_0_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13faf76c433_0_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13faf76c433_0_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13faf76c433_0_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13faf76c433_0_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13faf76c433_0_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13faf76c433_0_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13faf76c433_0_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13faf76c433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13faf76c433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13faf76c433_0_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13faf76c433_0_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13faf76c433_0_2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13faf76c433_0_2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>
                <a:solidFill>
                  <a:schemeClr val="dk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dark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Char char="●"/>
              <a:defRPr sz="1800">
                <a:solidFill>
                  <a:schemeClr val="lt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</a:defRPr>
            </a:lvl1pPr>
            <a:lvl2pPr lvl="1" algn="r">
              <a:buNone/>
              <a:defRPr sz="1000">
                <a:solidFill>
                  <a:schemeClr val="lt2"/>
                </a:solidFill>
              </a:defRPr>
            </a:lvl2pPr>
            <a:lvl3pPr lvl="2" algn="r">
              <a:buNone/>
              <a:defRPr sz="1000">
                <a:solidFill>
                  <a:schemeClr val="lt2"/>
                </a:solidFill>
              </a:defRPr>
            </a:lvl3pPr>
            <a:lvl4pPr lvl="3" algn="r">
              <a:buNone/>
              <a:defRPr sz="1000">
                <a:solidFill>
                  <a:schemeClr val="lt2"/>
                </a:solidFill>
              </a:defRPr>
            </a:lvl4pPr>
            <a:lvl5pPr lvl="4" algn="r">
              <a:buNone/>
              <a:defRPr sz="1000">
                <a:solidFill>
                  <a:schemeClr val="lt2"/>
                </a:solidFill>
              </a:defRPr>
            </a:lvl5pPr>
            <a:lvl6pPr lvl="5" algn="r">
              <a:buNone/>
              <a:defRPr sz="1000">
                <a:solidFill>
                  <a:schemeClr val="lt2"/>
                </a:solidFill>
              </a:defRPr>
            </a:lvl6pPr>
            <a:lvl7pPr lvl="6" algn="r">
              <a:buNone/>
              <a:defRPr sz="1000">
                <a:solidFill>
                  <a:schemeClr val="lt2"/>
                </a:solidFill>
              </a:defRPr>
            </a:lvl7pPr>
            <a:lvl8pPr lvl="7" algn="r">
              <a:buNone/>
              <a:defRPr sz="1000">
                <a:solidFill>
                  <a:schemeClr val="lt2"/>
                </a:solidFill>
              </a:defRPr>
            </a:lvl8pPr>
            <a:lvl9pPr lvl="8" algn="r">
              <a:buNone/>
              <a:defRPr sz="1000">
                <a:solidFill>
                  <a:schemeClr val="lt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419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4.xml"/><Relationship Id="rId3" Type="http://schemas.openxmlformats.org/officeDocument/2006/relationships/hyperlink" Target="https://ucanr.co1.qualtrics.com/jfe/form/SV_6F5bYrTZmtw68R0" TargetMode="Externa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5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Lección 8 Detectives de enfermedades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#3</a:t>
            </a:r>
            <a:endParaRPr/>
          </a:p>
        </p:txBody>
      </p:sp>
      <p:sp>
        <p:nvSpPr>
          <p:cNvPr id="109" name="Google Shape;109;p2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Has quedado con unos amigos en el parque para pasar el rato. ¿A qué distancia te sientas de ellos?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3 pies- Si sacas un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6 pies- No te enfermas.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Al lado de ellos - Si sacas un 5 o un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#3</a:t>
            </a:r>
            <a:endParaRPr/>
          </a:p>
        </p:txBody>
      </p:sp>
      <p:sp>
        <p:nvSpPr>
          <p:cNvPr id="115" name="Google Shape;115;p2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77500"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Te encuentras con unos amigos en la pizzería. ¿Qué haces?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Sentarte en el patio exterior y llevar una máscara cuando no estés comiendo. Si sacas un 6 te pones enfermo.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Siéntate en el patio exterior pero no lleves nunca la máscara. Si sacas un 5 o un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Siéntate en el interior y usa una máscara cuando no comas. Si sacas un 4, 5 o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Siéntese en el interior y no lleve nunca una máscara. Si sacas un 2, 3, 4, 5 o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#4</a:t>
            </a:r>
            <a:endParaRPr/>
          </a:p>
        </p:txBody>
      </p:sp>
      <p:sp>
        <p:nvSpPr>
          <p:cNvPr id="121" name="Google Shape;121;p2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Pasas la tarde en el centro comercial buscando unos zapatos nuevos. ¿Cuándo te limpias las manos?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Pasas dos veces por el baño para lavarte las manos antes de comer o beber. Cuando vuelves al coche utilizas desinfectante de manos, y cuando vuelves a casa te lavas bien las manos? 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Utilizas desinfectante de manos a lo largo del día antes de comer.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Te lavas las manos al llegar a casa.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No haces nada de lo anterior.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2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#4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7" name="Google Shape;127;p2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25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Pasas la tarde en el centro comercial buscando unos zapatos nuevos. ¿Cuándo te limpias las manos?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Pasas dos veces por el baño para lavarte las manos antes de comer o beber. Cuando vuelves al coche utilizas desinfectante de manos, y cuando vuelves a casa te lavas bien las manos?  Si sacas un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Utilizas desinfectante de manos durante todo el día antes de comer. Si sacas un 5 o un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Te lavas las manos al llegar a casa. Si sacas un 4, 5 o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No haces nada de lo anterior. Si sacas un 3, 4, 5 o 6 te pones enfermo.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#5</a:t>
            </a:r>
            <a:endParaRPr/>
          </a:p>
        </p:txBody>
      </p:sp>
      <p:sp>
        <p:nvSpPr>
          <p:cNvPr id="133" name="Google Shape;133;p2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nuestro hermano está enfermo y tú estás a cargo. ¿Le dejas sentarse a ver una película contigo? 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Sí-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No-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2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#5</a:t>
            </a:r>
            <a:endParaRPr/>
          </a:p>
        </p:txBody>
      </p:sp>
      <p:sp>
        <p:nvSpPr>
          <p:cNvPr id="139" name="Google Shape;139;p2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Tu hermano está enfermo y tú estás a cargo. ¿Le dejas sentarse a ver una película contigo?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Sí. Si sacas un 5 o un 6 te pones enfermo.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No- No te pones enfermo.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p2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#6</a:t>
            </a:r>
            <a:endParaRPr/>
          </a:p>
        </p:txBody>
      </p:sp>
      <p:sp>
        <p:nvSpPr>
          <p:cNvPr id="145" name="Google Shape;145;p2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Trabajas en un gimnasio. ¿Abres las ventanas/puertas, llevas mascarilla y te limpias las manos con frecuencia?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 a todo 3-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 a 1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No a todas-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2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#6</a:t>
            </a:r>
            <a:endParaRPr/>
          </a:p>
        </p:txBody>
      </p:sp>
      <p:sp>
        <p:nvSpPr>
          <p:cNvPr id="151" name="Google Shape;151;p2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Trabajas en un gimnasio. ¿Abres las ventanas/puertas, usas mascarilla y te limpias las manos con frecuencia?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 a todas 3- Si sacas un 6 te pones enfermo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 a 2- Si sacas un 5 o un 6 te pones enfermo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 a 1- Si sacas un 4, 5 o 6 te pones enfermo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No a todas- Si sacas un 2, 3, 4, 5 o 6 te pones enfermo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3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#7</a:t>
            </a:r>
            <a:endParaRPr/>
          </a:p>
        </p:txBody>
      </p:sp>
      <p:sp>
        <p:nvSpPr>
          <p:cNvPr id="157" name="Google Shape;157;p3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You are invited to a party at a friends house. The friend was in school earlier that day with a cough and fever. Do you go? 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Yes, but you stay outside-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Yes, and you visit inside the house-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es-419"/>
              <a:t>No- </a:t>
            </a:r>
            <a:endParaRPr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p3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#7</a:t>
            </a:r>
            <a:endParaRPr/>
          </a:p>
        </p:txBody>
      </p:sp>
      <p:sp>
        <p:nvSpPr>
          <p:cNvPr id="163" name="Google Shape;163;p3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Te invitan a una fiesta en casa de un amigo. El amigo estaba en el colegio ese mismo día con tos y fiebre. ¿Vas? 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Sí, pero te quedas fuera - Si sacas un 6 te pones enfermo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Sí, y te quedas dentro de la casa - Si sacas un 2, 3, 4, 5 o 6 te pones enfermo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No- No te enfermas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Hoy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Comparta su PSA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Juego de reducción de riesgos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Pros y contras de la política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3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Reflexión</a:t>
            </a:r>
            <a:endParaRPr/>
          </a:p>
        </p:txBody>
      </p:sp>
      <p:sp>
        <p:nvSpPr>
          <p:cNvPr id="169" name="Google Shape;169;p3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¿Cuántas veces has enfermado?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¿Quién se enfermó menos veces?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¿Quién enfermó más veces?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¿Qué actividades fueron las más arriesgadas?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¿Qué opciones cambiarías la próxima vez para reducir el riesgo?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¿Hay alguna decisión que podrías tomar de forma diferente en tu vida para reducir el riesgo?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3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Google Shape;174;p3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Políticas, pros y contras</a:t>
            </a:r>
            <a:endParaRPr/>
          </a:p>
        </p:txBody>
      </p:sp>
      <p:sp>
        <p:nvSpPr>
          <p:cNvPr id="175" name="Google Shape;175;p3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Escenarios: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Las reuniones de 4-H sólo deben celebrarse de forma virtual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Pregúntate a ti mismo.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¿Cómo equilibras los pros y los contras a la hora de tomar estas decisiones?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¿Cuáles son todos los factores y cómo los sopesas?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¿Cómo puedes prever a los demás que no entienden tu decisión? ¿Cómo puedes ayudar a informarles de tu proceso para tomarla?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¿Cómo aplicarías una política? ¿Debería ser una directriz si no se puede aplicar?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Políticas, pros y contras</a:t>
            </a:r>
            <a:endParaRPr/>
          </a:p>
        </p:txBody>
      </p:sp>
      <p:sp>
        <p:nvSpPr>
          <p:cNvPr id="181" name="Google Shape;181;p3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Escenarios: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Las máscaras son obligatorias en todos los lugares públicos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Pregúntate a ti mismo.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¿Cómo equilibras los pros y los contras a la hora de tomar estas decisiones?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¿Cuáles son todos los factores y cómo los sopesas?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¿Cómo puedes prever a otras personas que no entienden tu decisión? ¿Cómo puedes ayudar a informarles de tu proceso para tomarla?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¿Cómo aplicarías una política? ¿Debería ser una directriz si no se puede aplicar?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5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p3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Políticas, pros y contras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7" name="Google Shape;187;p3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Escenarios: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Los estudiantes están obligados a vacunarse para asistir a la escuela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Pregúntate a ti mismo.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¿Cómo equilibras los pros y los contras a la hora de tomar estas decisiones?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¿Cuáles son todos los factores y cómo los sopesas?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¿Cómo puedes prever a otras personas que no entienden tu decisión? ¿Cómo puedes ayudar a informarles de tu proceso para tomarla?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¿Cómo aplicarías una política? ¿Debería ser una directriz si no se puede aplicar?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p3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EVALUACIÓN</a:t>
            </a:r>
            <a:endParaRPr/>
          </a:p>
        </p:txBody>
      </p:sp>
      <p:sp>
        <p:nvSpPr>
          <p:cNvPr id="193" name="Google Shape;193;p3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 u="sng">
                <a:solidFill>
                  <a:schemeClr val="accent5"/>
                </a:solidFill>
                <a:hlinkClick r:id="rId3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https://ucanr.co1.qualtrics.com/jfe/form/SV_6F5bYrTZmtw68R0</a:t>
            </a:r>
            <a:r>
              <a:rPr lang="es-419"/>
              <a:t>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3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INFORME</a:t>
            </a:r>
            <a:endParaRPr/>
          </a:p>
        </p:txBody>
      </p:sp>
      <p:sp>
        <p:nvSpPr>
          <p:cNvPr id="199" name="Google Shape;199;p3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Compartir PSA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Juego de riesgo relativo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Google Shape;73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Indicaciones</a:t>
            </a:r>
            <a:endParaRPr/>
          </a:p>
        </p:txBody>
      </p:sp>
      <p:sp>
        <p:nvSpPr>
          <p:cNvPr id="79" name="Google Shape;79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250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 sz="7800"/>
              <a:t>Objetivo: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	Llegar al final de la partida con el menor número de ocurrencias de enfermar.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Cómo se juega: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Coge un papel y un bolígrafo/lápiz.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Consigue un dado si tienes uno (¿tal vez en una caja de juegos de mesa?). Si no tienes ninguno, utiliza este dado en línea. https://freeonlinedice.com/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Dobla el papel en tercios a lo largo. Despliega.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Dobla el papel por la mitad a lo ancho.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Dobla de nuevo por la mitad a lo ancho para hacer 12 secciones en total.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Despliegue el papel y numere las secciones #1-#12.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Avanza la diapositiva.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Lee la situación en grupo. Escribe tu respuesta en esa sección del papel.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Avanza la diapositiva para ver cuál es tu riesgo.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Tira el dado.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Determina el resultado en función de la respuesta que hayas seleccionado y del número que saques. </a:t>
            </a:r>
            <a:endParaRPr sz="78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 sz="7800"/>
              <a:t>Si te enfermas, marca con una "X" esa casilla en tu papel. </a:t>
            </a:r>
            <a:endParaRPr sz="110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Repite la operación con todas las preguntas.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#1</a:t>
            </a:r>
            <a:endParaRPr/>
          </a:p>
        </p:txBody>
      </p:sp>
      <p:sp>
        <p:nvSpPr>
          <p:cNvPr id="85" name="Google Shape;85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Vas a volar para visitar a un familiar fuera del estado. Las máscaras son opcionales. ¿Lleva usted la mascarilla?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Sí, en todo momento en el transbordador, en el aeropuerto y en el avión.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Sí, pero sólo en el avión.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No-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#1</a:t>
            </a:r>
            <a:endParaRPr/>
          </a:p>
        </p:txBody>
      </p:sp>
      <p:sp>
        <p:nvSpPr>
          <p:cNvPr id="91" name="Google Shape;91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25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Vas a volar para visitar a un familiar fuera del estado. Las máscaras son opcionales. ¿Llevas la mascarilla?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Sí, en todo momento en el transbordador, en el aeropuerto y en el avión - Si sacas un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Sí, pero sólo en el avión. Si sacas un 5 o un 6 te pones enfermo.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No, si sacas un 3, 4, 5 o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Si te enfermaste, pon una "X" en el número 1 de tu papel.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#2</a:t>
            </a:r>
            <a:endParaRPr/>
          </a:p>
        </p:txBody>
      </p:sp>
      <p:sp>
        <p:nvSpPr>
          <p:cNvPr id="97" name="Google Shape;97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T</a:t>
            </a:r>
            <a:r>
              <a:rPr lang="es-419"/>
              <a:t>e vas a encontrar con unos amigos en el parque para pasar el rato. ¿A qué distancia te sientas de ellos?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1 metro...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1 metro y medio.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Al lado de ellos-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Pregunta #2</a:t>
            </a:r>
            <a:endParaRPr/>
          </a:p>
        </p:txBody>
      </p:sp>
      <p:sp>
        <p:nvSpPr>
          <p:cNvPr id="103" name="Google Shape;103;p2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419"/>
              <a:t>Has quedado con unos amigos en el parque para pasar el rato. ¿A qué distancia te sientas de ellos?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3 pies- Si sacas un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6 pies- No te enfermas.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s-419"/>
              <a:t>Al lado de ellos - Si sacas un 5 o un 6 te pones enfermo.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Dark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